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1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5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9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8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6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43E1A-BF5A-44F3-8ACF-69F504035F8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9A37-5316-48C8-9AA4-AF74109B4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79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OstadLink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5C29CB-B2EE-4226-A442-EDF9C874BB04}"/>
              </a:ext>
            </a:extLst>
          </p:cNvPr>
          <p:cNvSpPr txBox="1"/>
          <p:nvPr/>
        </p:nvSpPr>
        <p:spPr>
          <a:xfrm>
            <a:off x="4074850" y="159798"/>
            <a:ext cx="3551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b="1" dirty="0">
                <a:solidFill>
                  <a:srgbClr val="FFFF00"/>
                </a:solidFill>
                <a:cs typeface="B Nazanin" panose="00000400000000000000" pitchFamily="2" charset="-78"/>
              </a:rPr>
              <a:t>به نام بی‏نام او</a:t>
            </a:r>
            <a:endParaRPr lang="en-US" sz="54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FC7360-C4C4-4AC8-B46D-CDEABC1EE27F}"/>
              </a:ext>
            </a:extLst>
          </p:cNvPr>
          <p:cNvSpPr txBox="1"/>
          <p:nvPr/>
        </p:nvSpPr>
        <p:spPr>
          <a:xfrm>
            <a:off x="3031723" y="1830280"/>
            <a:ext cx="5513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b="1" dirty="0">
                <a:solidFill>
                  <a:srgbClr val="FFC000"/>
                </a:solidFill>
                <a:cs typeface="B Nazanin" panose="00000400000000000000" pitchFamily="2" charset="-78"/>
              </a:rPr>
              <a:t>کلاس آنلاین و مجازی</a:t>
            </a:r>
            <a:endParaRPr lang="en-US" sz="5400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5B21E0-14CA-4071-9882-EFCAEF020683}"/>
              </a:ext>
            </a:extLst>
          </p:cNvPr>
          <p:cNvSpPr txBox="1"/>
          <p:nvPr/>
        </p:nvSpPr>
        <p:spPr>
          <a:xfrm>
            <a:off x="6113752" y="3429000"/>
            <a:ext cx="5513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b="1" dirty="0">
                <a:cs typeface="B Nazanin" panose="00000400000000000000" pitchFamily="2" charset="-78"/>
              </a:rPr>
              <a:t>جلسۀ : .........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C5294-1AF8-4A8D-B932-713D0B40AA62}"/>
              </a:ext>
            </a:extLst>
          </p:cNvPr>
          <p:cNvSpPr txBox="1"/>
          <p:nvPr/>
        </p:nvSpPr>
        <p:spPr>
          <a:xfrm>
            <a:off x="909958" y="3429000"/>
            <a:ext cx="5513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b="1" dirty="0">
                <a:cs typeface="B Nazanin" panose="00000400000000000000" pitchFamily="2" charset="-78"/>
              </a:rPr>
              <a:t>نام مدرس : .........</a:t>
            </a:r>
            <a:endParaRPr lang="en-US" sz="5400" b="1" dirty="0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C7EF8D-CFA0-4797-980D-08513B2E31AB}"/>
              </a:ext>
            </a:extLst>
          </p:cNvPr>
          <p:cNvSpPr txBox="1"/>
          <p:nvPr/>
        </p:nvSpPr>
        <p:spPr>
          <a:xfrm>
            <a:off x="17752" y="524966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کاری از سایت جستجوی بی‏واسطه و مستقیم معلم و استاد خصوصی، استادلینک</a:t>
            </a:r>
            <a:endParaRPr lang="en-US" sz="28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130858-ED76-46D0-9A90-5E633D3130D2}"/>
              </a:ext>
            </a:extLst>
          </p:cNvPr>
          <p:cNvSpPr txBox="1"/>
          <p:nvPr/>
        </p:nvSpPr>
        <p:spPr>
          <a:xfrm>
            <a:off x="81376" y="6032378"/>
            <a:ext cx="1203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OstadLink.com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5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37686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618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795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171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26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68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95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856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851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757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4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437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38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744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78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410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728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393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64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303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838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67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825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100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057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63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28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604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705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8470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049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7420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8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159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2398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5189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3891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2912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109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44264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0021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4263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8477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40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3971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5980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3204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64203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877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6174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76431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4647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6514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723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51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33653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1383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3343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1135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0888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4029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0522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4051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3236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093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07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8767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3178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5752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5070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0534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2337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5204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17750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559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0523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46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1858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24717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04692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3296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0614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0311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0429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63814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28604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57282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77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0832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57080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824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92275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11509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88715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3282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47884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23679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45664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33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35</Words>
  <Application>Microsoft Office PowerPoint</Application>
  <PresentationFormat>Widescreen</PresentationFormat>
  <Paragraphs>6</Paragraphs>
  <Slides>100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Najafi</dc:creator>
  <cp:lastModifiedBy>Omid Najafi</cp:lastModifiedBy>
  <cp:revision>3</cp:revision>
  <dcterms:created xsi:type="dcterms:W3CDTF">2021-10-23T10:05:39Z</dcterms:created>
  <dcterms:modified xsi:type="dcterms:W3CDTF">2021-12-28T15:47:44Z</dcterms:modified>
</cp:coreProperties>
</file>